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19"/>
  </p:notesMasterIdLst>
  <p:sldIdLst>
    <p:sldId id="257" r:id="rId2"/>
    <p:sldId id="258" r:id="rId3"/>
    <p:sldId id="260" r:id="rId4"/>
    <p:sldId id="270" r:id="rId5"/>
    <p:sldId id="271" r:id="rId6"/>
    <p:sldId id="272" r:id="rId7"/>
    <p:sldId id="261" r:id="rId8"/>
    <p:sldId id="265" r:id="rId9"/>
    <p:sldId id="266" r:id="rId10"/>
    <p:sldId id="267" r:id="rId11"/>
    <p:sldId id="268" r:id="rId12"/>
    <p:sldId id="269" r:id="rId13"/>
    <p:sldId id="259" r:id="rId14"/>
    <p:sldId id="262" r:id="rId15"/>
    <p:sldId id="273" r:id="rId16"/>
    <p:sldId id="263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899B63-145E-4E97-AF52-80B11800D75E}" v="22" dt="2020-01-18T15:51:34.5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6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ey Zgraggen" userId="c2a35ffb0a248f16" providerId="LiveId" clId="{E4899B63-145E-4E97-AF52-80B11800D75E}"/>
    <pc:docChg chg="undo custSel mod addSld delSld modSld">
      <pc:chgData name="Joey Zgraggen" userId="c2a35ffb0a248f16" providerId="LiveId" clId="{E4899B63-145E-4E97-AF52-80B11800D75E}" dt="2020-01-19T11:28:43.932" v="1826" actId="20577"/>
      <pc:docMkLst>
        <pc:docMk/>
      </pc:docMkLst>
      <pc:sldChg chg="addSp delSp modSp add del mod setBg setClrOvrMap delDesignElem">
        <pc:chgData name="Joey Zgraggen" userId="c2a35ffb0a248f16" providerId="LiveId" clId="{E4899B63-145E-4E97-AF52-80B11800D75E}" dt="2020-01-18T14:54:18.500" v="199" actId="2696"/>
        <pc:sldMkLst>
          <pc:docMk/>
          <pc:sldMk cId="2146391974" sldId="256"/>
        </pc:sldMkLst>
        <pc:spChg chg="mod">
          <ac:chgData name="Joey Zgraggen" userId="c2a35ffb0a248f16" providerId="LiveId" clId="{E4899B63-145E-4E97-AF52-80B11800D75E}" dt="2020-01-18T14:26:16.820" v="190" actId="1076"/>
          <ac:spMkLst>
            <pc:docMk/>
            <pc:sldMk cId="2146391974" sldId="256"/>
            <ac:spMk id="2" creationId="{D2F7AB0D-2F54-4C0B-BDB1-3AACAAD3D8B6}"/>
          </ac:spMkLst>
        </pc:spChg>
        <pc:spChg chg="mod">
          <ac:chgData name="Joey Zgraggen" userId="c2a35ffb0a248f16" providerId="LiveId" clId="{E4899B63-145E-4E97-AF52-80B11800D75E}" dt="2020-01-18T14:53:09.290" v="198" actId="27636"/>
          <ac:spMkLst>
            <pc:docMk/>
            <pc:sldMk cId="2146391974" sldId="256"/>
            <ac:spMk id="3" creationId="{17AE7FE6-38EF-40DF-BBBB-66FB98BE0DBE}"/>
          </ac:spMkLst>
        </pc:spChg>
        <pc:spChg chg="add del">
          <ac:chgData name="Joey Zgraggen" userId="c2a35ffb0a248f16" providerId="LiveId" clId="{E4899B63-145E-4E97-AF52-80B11800D75E}" dt="2020-01-18T14:52:36.761" v="196"/>
          <ac:spMkLst>
            <pc:docMk/>
            <pc:sldMk cId="2146391974" sldId="256"/>
            <ac:spMk id="6" creationId="{9225B0D8-E56E-4ACC-A464-81F4062765CC}"/>
          </ac:spMkLst>
        </pc:spChg>
        <pc:spChg chg="add mod">
          <ac:chgData name="Joey Zgraggen" userId="c2a35ffb0a248f16" providerId="LiveId" clId="{E4899B63-145E-4E97-AF52-80B11800D75E}" dt="2020-01-18T14:26:09.623" v="189" actId="1076"/>
          <ac:spMkLst>
            <pc:docMk/>
            <pc:sldMk cId="2146391974" sldId="256"/>
            <ac:spMk id="8" creationId="{1BC02927-DEF8-48CE-98CF-4FD812021636}"/>
          </ac:spMkLst>
        </pc:spChg>
        <pc:spChg chg="add del">
          <ac:chgData name="Joey Zgraggen" userId="c2a35ffb0a248f16" providerId="LiveId" clId="{E4899B63-145E-4E97-AF52-80B11800D75E}" dt="2020-01-18T14:24:06.302" v="109" actId="26606"/>
          <ac:spMkLst>
            <pc:docMk/>
            <pc:sldMk cId="2146391974" sldId="256"/>
            <ac:spMk id="9" creationId="{1DB7C82F-AB7E-4F0C-B829-FA1B9C415180}"/>
          </ac:spMkLst>
        </pc:spChg>
        <pc:spChg chg="add del">
          <ac:chgData name="Joey Zgraggen" userId="c2a35ffb0a248f16" providerId="LiveId" clId="{E4899B63-145E-4E97-AF52-80B11800D75E}" dt="2020-01-18T14:52:36.761" v="196"/>
          <ac:spMkLst>
            <pc:docMk/>
            <pc:sldMk cId="2146391974" sldId="256"/>
            <ac:spMk id="11" creationId="{8F5D1B28-3976-4367-807C-CAD629CDD838}"/>
          </ac:spMkLst>
        </pc:spChg>
        <pc:picChg chg="add mod ord">
          <ac:chgData name="Joey Zgraggen" userId="c2a35ffb0a248f16" providerId="LiveId" clId="{E4899B63-145E-4E97-AF52-80B11800D75E}" dt="2020-01-18T14:24:24.692" v="114" actId="26606"/>
          <ac:picMkLst>
            <pc:docMk/>
            <pc:sldMk cId="2146391974" sldId="256"/>
            <ac:picMk id="4" creationId="{9EC5D374-C5D4-428C-ACBC-F923DAFE8389}"/>
          </ac:picMkLst>
        </pc:picChg>
      </pc:sldChg>
      <pc:sldChg chg="addSp delSp modSp add mod setBg">
        <pc:chgData name="Joey Zgraggen" userId="c2a35ffb0a248f16" providerId="LiveId" clId="{E4899B63-145E-4E97-AF52-80B11800D75E}" dt="2020-01-18T15:03:04.964" v="386" actId="26606"/>
        <pc:sldMkLst>
          <pc:docMk/>
          <pc:sldMk cId="1491613552" sldId="257"/>
        </pc:sldMkLst>
        <pc:spChg chg="mod">
          <ac:chgData name="Joey Zgraggen" userId="c2a35ffb0a248f16" providerId="LiveId" clId="{E4899B63-145E-4E97-AF52-80B11800D75E}" dt="2020-01-18T15:03:04.964" v="386" actId="26606"/>
          <ac:spMkLst>
            <pc:docMk/>
            <pc:sldMk cId="1491613552" sldId="257"/>
            <ac:spMk id="2" creationId="{45C5A76F-B246-44F6-903C-1CC203BDB1B9}"/>
          </ac:spMkLst>
        </pc:spChg>
        <pc:spChg chg="add del mod">
          <ac:chgData name="Joey Zgraggen" userId="c2a35ffb0a248f16" providerId="LiveId" clId="{E4899B63-145E-4E97-AF52-80B11800D75E}" dt="2020-01-18T15:03:04.964" v="386" actId="26606"/>
          <ac:spMkLst>
            <pc:docMk/>
            <pc:sldMk cId="1491613552" sldId="257"/>
            <ac:spMk id="3" creationId="{EC9967D5-D904-4950-9698-BE19503120FE}"/>
          </ac:spMkLst>
        </pc:spChg>
        <pc:picChg chg="add del mod">
          <ac:chgData name="Joey Zgraggen" userId="c2a35ffb0a248f16" providerId="LiveId" clId="{E4899B63-145E-4E97-AF52-80B11800D75E}" dt="2020-01-18T14:52:13.657" v="194"/>
          <ac:picMkLst>
            <pc:docMk/>
            <pc:sldMk cId="1491613552" sldId="257"/>
            <ac:picMk id="4" creationId="{FB9CD3B2-4B89-4A65-A396-357DCF59A9B5}"/>
          </ac:picMkLst>
        </pc:picChg>
        <pc:picChg chg="add mod ord">
          <ac:chgData name="Joey Zgraggen" userId="c2a35ffb0a248f16" providerId="LiveId" clId="{E4899B63-145E-4E97-AF52-80B11800D75E}" dt="2020-01-18T15:03:04.964" v="386" actId="26606"/>
          <ac:picMkLst>
            <pc:docMk/>
            <pc:sldMk cId="1491613552" sldId="257"/>
            <ac:picMk id="5" creationId="{FB6AB3A3-BB6A-4B4F-9191-B9D3639DEA18}"/>
          </ac:picMkLst>
        </pc:picChg>
      </pc:sldChg>
      <pc:sldChg chg="addSp modSp add mod setBg">
        <pc:chgData name="Joey Zgraggen" userId="c2a35ffb0a248f16" providerId="LiveId" clId="{E4899B63-145E-4E97-AF52-80B11800D75E}" dt="2020-01-18T15:06:22.333" v="603" actId="12"/>
        <pc:sldMkLst>
          <pc:docMk/>
          <pc:sldMk cId="437223230" sldId="258"/>
        </pc:sldMkLst>
        <pc:spChg chg="mo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2" creationId="{5C3A860F-016E-4590-8067-D684C71DCFFA}"/>
          </ac:spMkLst>
        </pc:spChg>
        <pc:spChg chg="mod">
          <ac:chgData name="Joey Zgraggen" userId="c2a35ffb0a248f16" providerId="LiveId" clId="{E4899B63-145E-4E97-AF52-80B11800D75E}" dt="2020-01-18T15:06:22.333" v="603" actId="12"/>
          <ac:spMkLst>
            <pc:docMk/>
            <pc:sldMk cId="437223230" sldId="258"/>
            <ac:spMk id="3" creationId="{1477545E-7C5A-4186-947A-0CECC5E29249}"/>
          </ac:spMkLst>
        </pc:spChg>
        <pc:spChg chg="ad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04:04.249" v="521" actId="26606"/>
          <ac:spMkLst>
            <pc:docMk/>
            <pc:sldMk cId="437223230" sldId="258"/>
            <ac:spMk id="12" creationId="{BC7AB4B5-66A5-48D1-BD88-C60A16ED971B}"/>
          </ac:spMkLst>
        </pc:spChg>
      </pc:sldChg>
      <pc:sldChg chg="addSp modSp add mod setBg">
        <pc:chgData name="Joey Zgraggen" userId="c2a35ffb0a248f16" providerId="LiveId" clId="{E4899B63-145E-4E97-AF52-80B11800D75E}" dt="2020-01-18T15:50:55.502" v="1801" actId="108"/>
        <pc:sldMkLst>
          <pc:docMk/>
          <pc:sldMk cId="2740192771" sldId="259"/>
        </pc:sldMkLst>
        <pc:spChg chg="mod">
          <ac:chgData name="Joey Zgraggen" userId="c2a35ffb0a248f16" providerId="LiveId" clId="{E4899B63-145E-4E97-AF52-80B11800D75E}" dt="2020-01-18T15:50:55.502" v="1801" actId="108"/>
          <ac:spMkLst>
            <pc:docMk/>
            <pc:sldMk cId="2740192771" sldId="259"/>
            <ac:spMk id="2" creationId="{6FE20649-8E44-4285-863C-0457567CEA41}"/>
          </ac:spMkLst>
        </pc:spChg>
        <pc:spChg chg="mod">
          <ac:chgData name="Joey Zgraggen" userId="c2a35ffb0a248f16" providerId="LiveId" clId="{E4899B63-145E-4E97-AF52-80B11800D75E}" dt="2020-01-18T15:37:58.482" v="972" actId="20577"/>
          <ac:spMkLst>
            <pc:docMk/>
            <pc:sldMk cId="2740192771" sldId="259"/>
            <ac:spMk id="3" creationId="{CC056D32-CE73-4A7B-A512-4FCBBDBE0451}"/>
          </ac:spMkLst>
        </pc:spChg>
        <pc:spChg chg="add">
          <ac:chgData name="Joey Zgraggen" userId="c2a35ffb0a248f16" providerId="LiveId" clId="{E4899B63-145E-4E97-AF52-80B11800D75E}" dt="2020-01-18T15:09:05.523" v="810" actId="26606"/>
          <ac:spMkLst>
            <pc:docMk/>
            <pc:sldMk cId="2740192771" sldId="259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09:05.523" v="810" actId="26606"/>
          <ac:spMkLst>
            <pc:docMk/>
            <pc:sldMk cId="2740192771" sldId="259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09:05.523" v="810" actId="26606"/>
          <ac:spMkLst>
            <pc:docMk/>
            <pc:sldMk cId="2740192771" sldId="259"/>
            <ac:spMk id="12" creationId="{BC7AB4B5-66A5-48D1-BD88-C60A16ED971B}"/>
          </ac:spMkLst>
        </pc:spChg>
      </pc:sldChg>
      <pc:sldChg chg="addSp delSp modSp add mod setBg">
        <pc:chgData name="Joey Zgraggen" userId="c2a35ffb0a248f16" providerId="LiveId" clId="{E4899B63-145E-4E97-AF52-80B11800D75E}" dt="2020-01-18T15:39:33.509" v="1101" actId="20577"/>
        <pc:sldMkLst>
          <pc:docMk/>
          <pc:sldMk cId="4200895050" sldId="260"/>
        </pc:sldMkLst>
        <pc:spChg chg="mod">
          <ac:chgData name="Joey Zgraggen" userId="c2a35ffb0a248f16" providerId="LiveId" clId="{E4899B63-145E-4E97-AF52-80B11800D75E}" dt="2020-01-18T15:10:13.978" v="833" actId="20577"/>
          <ac:spMkLst>
            <pc:docMk/>
            <pc:sldMk cId="4200895050" sldId="260"/>
            <ac:spMk id="2" creationId="{216DE500-D417-4501-B57B-6037DB8600DD}"/>
          </ac:spMkLst>
        </pc:spChg>
        <pc:spChg chg="mod">
          <ac:chgData name="Joey Zgraggen" userId="c2a35ffb0a248f16" providerId="LiveId" clId="{E4899B63-145E-4E97-AF52-80B11800D75E}" dt="2020-01-18T15:39:33.509" v="1101" actId="20577"/>
          <ac:spMkLst>
            <pc:docMk/>
            <pc:sldMk cId="4200895050" sldId="260"/>
            <ac:spMk id="3" creationId="{1FE81C84-81F3-4873-A82B-AC1F70FBFEC0}"/>
          </ac:spMkLst>
        </pc:spChg>
        <pc:spChg chg="add del">
          <ac:chgData name="Joey Zgraggen" userId="c2a35ffb0a248f16" providerId="LiveId" clId="{E4899B63-145E-4E97-AF52-80B11800D75E}" dt="2020-01-18T15:09:57.297" v="817" actId="26606"/>
          <ac:spMkLst>
            <pc:docMk/>
            <pc:sldMk cId="4200895050" sldId="260"/>
            <ac:spMk id="8" creationId="{375136A9-49F9-4DA0-A741-F065B0FA091D}"/>
          </ac:spMkLst>
        </pc:spChg>
        <pc:spChg chg="add del">
          <ac:chgData name="Joey Zgraggen" userId="c2a35ffb0a248f16" providerId="LiveId" clId="{E4899B63-145E-4E97-AF52-80B11800D75E}" dt="2020-01-18T15:09:57.297" v="817" actId="26606"/>
          <ac:spMkLst>
            <pc:docMk/>
            <pc:sldMk cId="4200895050" sldId="260"/>
            <ac:spMk id="10" creationId="{B912F6C7-0423-4B6F-AECE-710C848918FD}"/>
          </ac:spMkLst>
        </pc:spChg>
        <pc:spChg chg="add">
          <ac:chgData name="Joey Zgraggen" userId="c2a35ffb0a248f16" providerId="LiveId" clId="{E4899B63-145E-4E97-AF52-80B11800D75E}" dt="2020-01-18T15:09:57.387" v="818" actId="26606"/>
          <ac:spMkLst>
            <pc:docMk/>
            <pc:sldMk cId="4200895050" sldId="260"/>
            <ac:spMk id="14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09:57.387" v="818" actId="26606"/>
          <ac:spMkLst>
            <pc:docMk/>
            <pc:sldMk cId="4200895050" sldId="260"/>
            <ac:spMk id="15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09:57.387" v="818" actId="26606"/>
          <ac:spMkLst>
            <pc:docMk/>
            <pc:sldMk cId="4200895050" sldId="260"/>
            <ac:spMk id="16" creationId="{BC7AB4B5-66A5-48D1-BD88-C60A16ED971B}"/>
          </ac:spMkLst>
        </pc:spChg>
        <pc:cxnChg chg="add del">
          <ac:chgData name="Joey Zgraggen" userId="c2a35ffb0a248f16" providerId="LiveId" clId="{E4899B63-145E-4E97-AF52-80B11800D75E}" dt="2020-01-18T15:09:57.297" v="817" actId="26606"/>
          <ac:cxnSpMkLst>
            <pc:docMk/>
            <pc:sldMk cId="4200895050" sldId="260"/>
            <ac:cxnSpMk id="12" creationId="{A7208205-03EE-4EC8-9C34-59270C1880D8}"/>
          </ac:cxnSpMkLst>
        </pc:cxnChg>
      </pc:sldChg>
      <pc:sldChg chg="addSp modSp add mod setBg">
        <pc:chgData name="Joey Zgraggen" userId="c2a35ffb0a248f16" providerId="LiveId" clId="{E4899B63-145E-4E97-AF52-80B11800D75E}" dt="2020-01-18T15:42:25.248" v="1383" actId="255"/>
        <pc:sldMkLst>
          <pc:docMk/>
          <pc:sldMk cId="2442510821" sldId="261"/>
        </pc:sldMkLst>
        <pc:spChg chg="mod">
          <ac:chgData name="Joey Zgraggen" userId="c2a35ffb0a248f16" providerId="LiveId" clId="{E4899B63-145E-4E97-AF52-80B11800D75E}" dt="2020-01-18T15:39:55.807" v="1117" actId="14100"/>
          <ac:spMkLst>
            <pc:docMk/>
            <pc:sldMk cId="2442510821" sldId="261"/>
            <ac:spMk id="2" creationId="{FCB28C22-B831-409C-BA2F-3E92CF2DBC51}"/>
          </ac:spMkLst>
        </pc:spChg>
        <pc:spChg chg="mod">
          <ac:chgData name="Joey Zgraggen" userId="c2a35ffb0a248f16" providerId="LiveId" clId="{E4899B63-145E-4E97-AF52-80B11800D75E}" dt="2020-01-18T15:42:25.248" v="1383" actId="255"/>
          <ac:spMkLst>
            <pc:docMk/>
            <pc:sldMk cId="2442510821" sldId="261"/>
            <ac:spMk id="3" creationId="{8BB1A76A-4AE6-4C74-8674-B25E57D1C0FD}"/>
          </ac:spMkLst>
        </pc:spChg>
        <pc:spChg chg="add">
          <ac:chgData name="Joey Zgraggen" userId="c2a35ffb0a248f16" providerId="LiveId" clId="{E4899B63-145E-4E97-AF52-80B11800D75E}" dt="2020-01-18T15:10:01.489" v="819" actId="26606"/>
          <ac:spMkLst>
            <pc:docMk/>
            <pc:sldMk cId="2442510821" sldId="261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10:01.489" v="819" actId="26606"/>
          <ac:spMkLst>
            <pc:docMk/>
            <pc:sldMk cId="2442510821" sldId="261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10:01.489" v="819" actId="26606"/>
          <ac:spMkLst>
            <pc:docMk/>
            <pc:sldMk cId="2442510821" sldId="261"/>
            <ac:spMk id="12" creationId="{BC7AB4B5-66A5-48D1-BD88-C60A16ED971B}"/>
          </ac:spMkLst>
        </pc:spChg>
      </pc:sldChg>
      <pc:sldChg chg="addSp modSp add mod setBg">
        <pc:chgData name="Joey Zgraggen" userId="c2a35ffb0a248f16" providerId="LiveId" clId="{E4899B63-145E-4E97-AF52-80B11800D75E}" dt="2020-01-18T15:44:10.483" v="1538" actId="255"/>
        <pc:sldMkLst>
          <pc:docMk/>
          <pc:sldMk cId="1504399336" sldId="262"/>
        </pc:sldMkLst>
        <pc:spChg chg="mod">
          <ac:chgData name="Joey Zgraggen" userId="c2a35ffb0a248f16" providerId="LiveId" clId="{E4899B63-145E-4E97-AF52-80B11800D75E}" dt="2020-01-18T15:42:49.074" v="1393" actId="20577"/>
          <ac:spMkLst>
            <pc:docMk/>
            <pc:sldMk cId="1504399336" sldId="262"/>
            <ac:spMk id="2" creationId="{158FBDC2-5DB5-41B0-99C2-965641F0136F}"/>
          </ac:spMkLst>
        </pc:spChg>
        <pc:spChg chg="mod">
          <ac:chgData name="Joey Zgraggen" userId="c2a35ffb0a248f16" providerId="LiveId" clId="{E4899B63-145E-4E97-AF52-80B11800D75E}" dt="2020-01-18T15:44:10.483" v="1538" actId="255"/>
          <ac:spMkLst>
            <pc:docMk/>
            <pc:sldMk cId="1504399336" sldId="262"/>
            <ac:spMk id="3" creationId="{596AFEB9-E44E-411F-88A2-2CBBD6CA76BA}"/>
          </ac:spMkLst>
        </pc:spChg>
        <pc:spChg chg="add">
          <ac:chgData name="Joey Zgraggen" userId="c2a35ffb0a248f16" providerId="LiveId" clId="{E4899B63-145E-4E97-AF52-80B11800D75E}" dt="2020-01-18T15:10:03.762" v="820" actId="26606"/>
          <ac:spMkLst>
            <pc:docMk/>
            <pc:sldMk cId="1504399336" sldId="262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10:03.762" v="820" actId="26606"/>
          <ac:spMkLst>
            <pc:docMk/>
            <pc:sldMk cId="1504399336" sldId="262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10:03.762" v="820" actId="26606"/>
          <ac:spMkLst>
            <pc:docMk/>
            <pc:sldMk cId="1504399336" sldId="262"/>
            <ac:spMk id="12" creationId="{BC7AB4B5-66A5-48D1-BD88-C60A16ED971B}"/>
          </ac:spMkLst>
        </pc:spChg>
      </pc:sldChg>
      <pc:sldChg chg="addSp modSp add mod setBg">
        <pc:chgData name="Joey Zgraggen" userId="c2a35ffb0a248f16" providerId="LiveId" clId="{E4899B63-145E-4E97-AF52-80B11800D75E}" dt="2020-01-18T15:51:18.015" v="1802" actId="108"/>
        <pc:sldMkLst>
          <pc:docMk/>
          <pc:sldMk cId="379146948" sldId="263"/>
        </pc:sldMkLst>
        <pc:spChg chg="mod">
          <ac:chgData name="Joey Zgraggen" userId="c2a35ffb0a248f16" providerId="LiveId" clId="{E4899B63-145E-4E97-AF52-80B11800D75E}" dt="2020-01-18T15:51:18.015" v="1802" actId="108"/>
          <ac:spMkLst>
            <pc:docMk/>
            <pc:sldMk cId="379146948" sldId="263"/>
            <ac:spMk id="2" creationId="{FC1E64B8-9C97-40AC-84B3-59D0EC57A837}"/>
          </ac:spMkLst>
        </pc:spChg>
        <pc:spChg chg="mod">
          <ac:chgData name="Joey Zgraggen" userId="c2a35ffb0a248f16" providerId="LiveId" clId="{E4899B63-145E-4E97-AF52-80B11800D75E}" dt="2020-01-18T15:50:02.123" v="1744" actId="20577"/>
          <ac:spMkLst>
            <pc:docMk/>
            <pc:sldMk cId="379146948" sldId="263"/>
            <ac:spMk id="3" creationId="{EB457FCB-BF7D-4D21-993D-76CC8DF17EC2}"/>
          </ac:spMkLst>
        </pc:spChg>
        <pc:spChg chg="add">
          <ac:chgData name="Joey Zgraggen" userId="c2a35ffb0a248f16" providerId="LiveId" clId="{E4899B63-145E-4E97-AF52-80B11800D75E}" dt="2020-01-18T15:10:05.853" v="821" actId="26606"/>
          <ac:spMkLst>
            <pc:docMk/>
            <pc:sldMk cId="379146948" sldId="263"/>
            <ac:spMk id="8" creationId="{5BBD3ED2-B0E6-45A2-ABD5-ECF31BC37C2E}"/>
          </ac:spMkLst>
        </pc:spChg>
        <pc:spChg chg="add">
          <ac:chgData name="Joey Zgraggen" userId="c2a35ffb0a248f16" providerId="LiveId" clId="{E4899B63-145E-4E97-AF52-80B11800D75E}" dt="2020-01-18T15:10:05.853" v="821" actId="26606"/>
          <ac:spMkLst>
            <pc:docMk/>
            <pc:sldMk cId="379146948" sldId="263"/>
            <ac:spMk id="10" creationId="{F2D2D1E8-4ABF-4B6B-B39D-40B080B61E49}"/>
          </ac:spMkLst>
        </pc:spChg>
        <pc:spChg chg="add">
          <ac:chgData name="Joey Zgraggen" userId="c2a35ffb0a248f16" providerId="LiveId" clId="{E4899B63-145E-4E97-AF52-80B11800D75E}" dt="2020-01-18T15:10:05.853" v="821" actId="26606"/>
          <ac:spMkLst>
            <pc:docMk/>
            <pc:sldMk cId="379146948" sldId="263"/>
            <ac:spMk id="12" creationId="{BC7AB4B5-66A5-48D1-BD88-C60A16ED971B}"/>
          </ac:spMkLst>
        </pc:spChg>
      </pc:sldChg>
      <pc:sldChg chg="addSp delSp modSp add mod setBg">
        <pc:chgData name="Joey Zgraggen" userId="c2a35ffb0a248f16" providerId="LiveId" clId="{E4899B63-145E-4E97-AF52-80B11800D75E}" dt="2020-01-18T15:52:15.274" v="1823" actId="20577"/>
        <pc:sldMkLst>
          <pc:docMk/>
          <pc:sldMk cId="4189486642" sldId="264"/>
        </pc:sldMkLst>
        <pc:spChg chg="mod">
          <ac:chgData name="Joey Zgraggen" userId="c2a35ffb0a248f16" providerId="LiveId" clId="{E4899B63-145E-4E97-AF52-80B11800D75E}" dt="2020-01-18T15:52:15.274" v="1823" actId="20577"/>
          <ac:spMkLst>
            <pc:docMk/>
            <pc:sldMk cId="4189486642" sldId="264"/>
            <ac:spMk id="2" creationId="{CDE7435A-830D-43A6-9AA8-8EADF0C75251}"/>
          </ac:spMkLst>
        </pc:spChg>
        <pc:spChg chg="del mod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3" creationId="{53749B9F-36B0-4438-B044-8AFC71A84508}"/>
          </ac:spMkLst>
        </pc:spChg>
        <pc:spChg chg="add del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8" creationId="{375136A9-49F9-4DA0-A741-F065B0FA091D}"/>
          </ac:spMkLst>
        </pc:spChg>
        <pc:spChg chg="add del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10" creationId="{B912F6C7-0423-4B6F-AECE-710C848918FD}"/>
          </ac:spMkLst>
        </pc:spChg>
        <pc:spChg chg="add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17" creationId="{8D62164E-4528-40DB-BC26-D6DDE216A059}"/>
          </ac:spMkLst>
        </pc:spChg>
        <pc:spChg chg="add">
          <ac:chgData name="Joey Zgraggen" userId="c2a35ffb0a248f16" providerId="LiveId" clId="{E4899B63-145E-4E97-AF52-80B11800D75E}" dt="2020-01-18T15:50:27.078" v="1745" actId="26606"/>
          <ac:spMkLst>
            <pc:docMk/>
            <pc:sldMk cId="4189486642" sldId="264"/>
            <ac:spMk id="19" creationId="{F30007FA-C6A2-43A0-8045-7016AEF81713}"/>
          </ac:spMkLst>
        </pc:spChg>
        <pc:cxnChg chg="add del">
          <ac:chgData name="Joey Zgraggen" userId="c2a35ffb0a248f16" providerId="LiveId" clId="{E4899B63-145E-4E97-AF52-80B11800D75E}" dt="2020-01-18T15:50:27.078" v="1745" actId="26606"/>
          <ac:cxnSpMkLst>
            <pc:docMk/>
            <pc:sldMk cId="4189486642" sldId="264"/>
            <ac:cxnSpMk id="12" creationId="{A7208205-03EE-4EC8-9C34-59270C1880D8}"/>
          </ac:cxnSpMkLst>
        </pc:cxnChg>
      </pc:sldChg>
      <pc:sldChg chg="modSp">
        <pc:chgData name="Joey Zgraggen" userId="c2a35ffb0a248f16" providerId="LiveId" clId="{E4899B63-145E-4E97-AF52-80B11800D75E}" dt="2020-01-19T11:28:43.932" v="1826" actId="20577"/>
        <pc:sldMkLst>
          <pc:docMk/>
          <pc:sldMk cId="3782956151" sldId="269"/>
        </pc:sldMkLst>
        <pc:spChg chg="mod">
          <ac:chgData name="Joey Zgraggen" userId="c2a35ffb0a248f16" providerId="LiveId" clId="{E4899B63-145E-4E97-AF52-80B11800D75E}" dt="2020-01-19T11:28:43.932" v="1826" actId="20577"/>
          <ac:spMkLst>
            <pc:docMk/>
            <pc:sldMk cId="3782956151" sldId="269"/>
            <ac:spMk id="2" creationId="{8441989D-4D83-4A3B-BD69-7D768D1BCE09}"/>
          </ac:spMkLst>
        </pc:spChg>
      </pc:sldChg>
    </pc:docChg>
  </pc:docChgLst>
</pc:chgInfo>
</file>

<file path=ppt/media/image1.png>
</file>

<file path=ppt/media/image10.jpg>
</file>

<file path=ppt/media/image11.jpeg>
</file>

<file path=ppt/media/image12.jfif>
</file>

<file path=ppt/media/image2.jpeg>
</file>

<file path=ppt/media/image3.gif>
</file>

<file path=ppt/media/image4.jpeg>
</file>

<file path=ppt/media/image5.jpe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50CCC5-52BD-4A82-A58F-75C587CA0824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A4C75-1FF4-4034-A5C7-90BA3AEA0E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30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F521B7-4B0B-4EBC-8BBF-70F1DB1F47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49859E5-CD13-46EA-8E6A-44F5A0632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AFD5FB-A464-4C2D-9BF0-D09547460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15DC373-90EF-4095-B381-35D9C70AD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FD29AE-5CDE-408F-80C8-24799D5F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7864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2038-E107-4DAD-8104-69BAFF914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26F953E-2BE3-48A4-AD97-D91A57C3E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0643A2-A086-4A17-A09D-BBC5DFD14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44983B-F32C-4E41-B76C-23762C6C3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F72CAD-5846-4391-B969-A0B78D0F6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3270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1DDB162-E8DA-4530-942E-C7DEE54F6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7729884-0137-43A6-A5BA-A1F5E901B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DD1ED8-5EEE-4BFF-9C89-79D876102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A35F3C-7EC6-4A53-87D2-DF06236D6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DAECCD-625D-438D-AFC7-07E392F77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437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CBE038-7F81-4439-8812-E1D75F66B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6B6122-A44F-478C-9EF7-96629A389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8C5020-391E-4D3A-A811-495679300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F9A58A-1F91-4879-8A3D-7C5BB72B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CAE31A-17DA-42D0-9B23-46BB0F347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7562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F28269-C7D6-497A-B6D1-A88409DA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66B74F-59BB-434D-B7D1-EC1A60479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499798-73DE-4049-84A8-6B6E76291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D43EF2-4D13-4565-B849-B6FD3B540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2E03F9-D859-4483-AEAA-23186698D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5740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7F4EB-FA29-4334-BBFD-BA47DDC12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6C2C70-91E6-43FC-85AE-EB024D564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2BFF939-11B9-4B3B-9190-89A605638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C04821-739D-4856-B296-6AE4655D0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79426D6-B879-427B-A33E-DD2BA1751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D97AB19-C1FB-4232-B594-C5BD0AF6F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6847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4202A-EB09-4693-B133-7EA61E7CC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33DFE5-FA43-4CA9-8367-F2D8AE83D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2558FE1-7D61-40EE-A4C7-FCB245390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B86AD51-3AC9-4624-929C-596CA3C523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279FA7-B773-46E0-91B5-E78B15EC86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E97B5E3-9B2C-47CF-973E-578EF1AC7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F3E7BFF-3BF8-4D95-A94C-CE2902F7C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E9C12CF-26F0-4AFB-B90C-14EF7956B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1430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5860B-B2EC-4D99-86F0-B5870B3CA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093E48F-C69D-491F-A8EB-3DA784FD5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1E7A2F7-7DA8-4EA6-B31B-B24495424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B40C81-F0FA-4566-B0D2-1B3E9D922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1228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CFB45A3-7FD0-4B11-AF85-D16892CB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BD34044-0345-4DAC-86E5-5BE0D9A4C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42F6F3-412B-4CC4-B144-807D1F8EF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6620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141751-8B2D-4414-B65D-30C6E9D2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AEF79A-32F8-4F7A-BD9D-B4BE6C52E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4EEC2D-9647-4E98-9840-E063B57A0A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C8DA43F-E178-4DBE-A143-B7BEB8812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5FD620-3337-483A-AAD5-984ECA9ED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D6F90F6-88D0-43BA-A44E-085644A76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86377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8B004F-ED2E-4F40-8162-43ADB8F3E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1C2C5D4-1E7E-436E-9A63-BBF7C955C2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015317E-385F-46AA-8A77-B828A8E8E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1817D43-CC16-4F70-9C40-C4A477F27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33C9F89-BAC0-4DE2-BF63-A528741C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DC6CF66-5EBA-475B-871D-2BC02B69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1322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F0A922-BBE8-4204-9C94-917364FF2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80FF9-0AA7-4497-A539-0EB00E3EF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07DFC5-24C0-4CE1-B22E-F1358EF6BC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20.01.2020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97D5F6-15B0-4EBB-B27F-9796B8BA8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535FAE-6E98-4AEE-AC32-A697680C9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0246E-A524-4A44-96FC-6A4B955D943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9935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f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40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5C5A76F-B246-44F6-903C-1CC203BDB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804" y="600001"/>
            <a:ext cx="3771206" cy="16304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>
                <a:solidFill>
                  <a:schemeClr val="bg1"/>
                </a:solidFill>
              </a:rPr>
              <a:t>2 x 6 x 12 LED RGB </a:t>
            </a:r>
            <a:r>
              <a:rPr lang="en-US" sz="3400" dirty="0" err="1">
                <a:solidFill>
                  <a:schemeClr val="bg1"/>
                </a:solidFill>
              </a:rPr>
              <a:t>Quader</a:t>
            </a:r>
            <a:endParaRPr lang="en-US" sz="3400" dirty="0">
              <a:solidFill>
                <a:schemeClr val="bg1"/>
              </a:solidFill>
            </a:endParaRPr>
          </a:p>
        </p:txBody>
      </p:sp>
      <p:grpSp>
        <p:nvGrpSpPr>
          <p:cNvPr id="72" name="Group 42">
            <a:extLst>
              <a:ext uri="{FF2B5EF4-FFF2-40B4-BE49-F238E27FC236}">
                <a16:creationId xmlns:a16="http://schemas.microsoft.com/office/drawing/2014/main" id="{F763482E-C6B0-4F8D-90FE-76C25B1BF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167" y="737776"/>
            <a:ext cx="242107" cy="1340860"/>
            <a:chOff x="56167" y="899960"/>
            <a:chExt cx="242107" cy="1340860"/>
          </a:xfrm>
        </p:grpSpPr>
        <p:sp>
          <p:nvSpPr>
            <p:cNvPr id="44" name="Rectangle 2">
              <a:extLst>
                <a:ext uri="{FF2B5EF4-FFF2-40B4-BE49-F238E27FC236}">
                  <a16:creationId xmlns:a16="http://schemas.microsoft.com/office/drawing/2014/main" id="{129B062B-A95D-44CF-8B39-3F512A3CB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4697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59">
              <a:extLst>
                <a:ext uri="{FF2B5EF4-FFF2-40B4-BE49-F238E27FC236}">
                  <a16:creationId xmlns:a16="http://schemas.microsoft.com/office/drawing/2014/main" id="{AAFA0D29-6110-416E-88A2-7FE5D20A1D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4697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2">
              <a:extLst>
                <a:ext uri="{FF2B5EF4-FFF2-40B4-BE49-F238E27FC236}">
                  <a16:creationId xmlns:a16="http://schemas.microsoft.com/office/drawing/2014/main" id="{6B53A87A-F27C-403F-89E6-5F9C7BF1D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3276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59">
              <a:extLst>
                <a:ext uri="{FF2B5EF4-FFF2-40B4-BE49-F238E27FC236}">
                  <a16:creationId xmlns:a16="http://schemas.microsoft.com/office/drawing/2014/main" id="{E9F992CA-17ED-4498-917B-82248E234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3276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2">
              <a:extLst>
                <a:ext uri="{FF2B5EF4-FFF2-40B4-BE49-F238E27FC236}">
                  <a16:creationId xmlns:a16="http://schemas.microsoft.com/office/drawing/2014/main" id="{CCE48BBE-46D0-4D42-B76F-82EA8F3B6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1854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59">
              <a:extLst>
                <a:ext uri="{FF2B5EF4-FFF2-40B4-BE49-F238E27FC236}">
                  <a16:creationId xmlns:a16="http://schemas.microsoft.com/office/drawing/2014/main" id="{2B60A21C-F925-4D53-9B82-2A54BD825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1854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2">
              <a:extLst>
                <a:ext uri="{FF2B5EF4-FFF2-40B4-BE49-F238E27FC236}">
                  <a16:creationId xmlns:a16="http://schemas.microsoft.com/office/drawing/2014/main" id="{F53E30A8-7102-40D6-A663-9858ED106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04337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9">
              <a:extLst>
                <a:ext uri="{FF2B5EF4-FFF2-40B4-BE49-F238E27FC236}">
                  <a16:creationId xmlns:a16="http://schemas.microsoft.com/office/drawing/2014/main" id="{8FABC48A-DD76-4A1F-8D69-085FB47FA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04337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2">
              <a:extLst>
                <a:ext uri="{FF2B5EF4-FFF2-40B4-BE49-F238E27FC236}">
                  <a16:creationId xmlns:a16="http://schemas.microsoft.com/office/drawing/2014/main" id="{21429B45-62BB-4C66-9F32-F4474D01F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90126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9">
              <a:extLst>
                <a:ext uri="{FF2B5EF4-FFF2-40B4-BE49-F238E27FC236}">
                  <a16:creationId xmlns:a16="http://schemas.microsoft.com/office/drawing/2014/main" id="{6F8ED381-4DC0-432C-9E67-41B64DDBB4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90126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2">
              <a:extLst>
                <a:ext uri="{FF2B5EF4-FFF2-40B4-BE49-F238E27FC236}">
                  <a16:creationId xmlns:a16="http://schemas.microsoft.com/office/drawing/2014/main" id="{22C864E8-53DE-4D7E-845A-0AB035EF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1802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9">
              <a:extLst>
                <a:ext uri="{FF2B5EF4-FFF2-40B4-BE49-F238E27FC236}">
                  <a16:creationId xmlns:a16="http://schemas.microsoft.com/office/drawing/2014/main" id="{F907663A-C35E-4E4E-86D3-EDE6C39E1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1802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2">
              <a:extLst>
                <a:ext uri="{FF2B5EF4-FFF2-40B4-BE49-F238E27FC236}">
                  <a16:creationId xmlns:a16="http://schemas.microsoft.com/office/drawing/2014/main" id="{29FA51B0-D541-425F-B6B7-A0D8929EF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0381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9">
              <a:extLst>
                <a:ext uri="{FF2B5EF4-FFF2-40B4-BE49-F238E27FC236}">
                  <a16:creationId xmlns:a16="http://schemas.microsoft.com/office/drawing/2014/main" id="{86A9FEBF-8037-4D08-BCB0-C5D294A2B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0381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2">
              <a:extLst>
                <a:ext uri="{FF2B5EF4-FFF2-40B4-BE49-F238E27FC236}">
                  <a16:creationId xmlns:a16="http://schemas.microsoft.com/office/drawing/2014/main" id="{CC11EA10-D9DC-4A52-B789-8CD67A55C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8960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9">
              <a:extLst>
                <a:ext uri="{FF2B5EF4-FFF2-40B4-BE49-F238E27FC236}">
                  <a16:creationId xmlns:a16="http://schemas.microsoft.com/office/drawing/2014/main" id="{338DE07B-B730-4132-83B4-44986FED7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8960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2">
              <a:extLst>
                <a:ext uri="{FF2B5EF4-FFF2-40B4-BE49-F238E27FC236}">
                  <a16:creationId xmlns:a16="http://schemas.microsoft.com/office/drawing/2014/main" id="{6697E973-A918-4FD8-9A4C-5B13A5B65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7539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59">
              <a:extLst>
                <a:ext uri="{FF2B5EF4-FFF2-40B4-BE49-F238E27FC236}">
                  <a16:creationId xmlns:a16="http://schemas.microsoft.com/office/drawing/2014/main" id="{AA4CD7CC-D5FB-4427-A6D4-D594E979E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7539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2">
              <a:extLst>
                <a:ext uri="{FF2B5EF4-FFF2-40B4-BE49-F238E27FC236}">
                  <a16:creationId xmlns:a16="http://schemas.microsoft.com/office/drawing/2014/main" id="{DFC90C0F-5A62-47A8-B06E-2F6D61E7B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6118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59">
              <a:extLst>
                <a:ext uri="{FF2B5EF4-FFF2-40B4-BE49-F238E27FC236}">
                  <a16:creationId xmlns:a16="http://schemas.microsoft.com/office/drawing/2014/main" id="{7BF589B4-EC07-4428-B4C9-09EB55FA2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6118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Grafik 4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FB6AB3A3-BB6A-4B4F-9191-B9D3639DEA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36" r="22426"/>
          <a:stretch/>
        </p:blipFill>
        <p:spPr>
          <a:xfrm>
            <a:off x="4636008" y="10"/>
            <a:ext cx="7555992" cy="6857990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40714"/>
            <a:ext cx="5291468" cy="4217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9967D5-D904-4950-9698-BE1950312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408" y="3048670"/>
            <a:ext cx="4282817" cy="31234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800"/>
              <a:t>Joey Zgraggen, Moritz Würth, Viktor Gsteiger</a:t>
            </a:r>
          </a:p>
          <a:p>
            <a:pPr marL="0" indent="0">
              <a:buNone/>
            </a:pPr>
            <a:r>
              <a:rPr lang="en-US" sz="1800"/>
              <a:t>10904-01: Computer Architecture and Operating Systems</a:t>
            </a:r>
          </a:p>
          <a:p>
            <a:pPr marL="0" indent="0">
              <a:buNone/>
            </a:pPr>
            <a:r>
              <a:rPr lang="en-US" sz="1800"/>
              <a:t>20.01.2020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5852160" cy="3566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13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11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3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85C7C6F-C092-4166-9660-6EF597E1B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797" y="1122363"/>
            <a:ext cx="3084758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Eine Platine?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A19A3F5-314C-46CC-8695-7C6BFCAC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1664" y="73152"/>
            <a:ext cx="1178966" cy="232963"/>
            <a:chOff x="7763256" y="73152"/>
            <a:chExt cx="1178966" cy="232963"/>
          </a:xfrm>
        </p:grpSpPr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278F674D-D76D-4798-B032-C8B53BB24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93C95A67-CFD6-49FD-BAAA-A697C0CD3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82CC514-9A22-43DC-9B8B-274A1BA4F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C5736E08-B988-4CC3-A244-9E5F806B4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B2938EAC-3109-4B44-9E80-A9A7D99F1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E10B9525-3F05-4446-8486-E44910EE6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F93E511D-E6DC-4D13-976A-0110E165A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85684F25-E83E-4E6D-AD9A-B9BDDB0E7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118B2579-8426-416F-8744-D7EB91511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5B4CB9E6-5FA1-4665-888E-BEBD41CC8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5095E589-7E16-4865-B076-8C04BA65A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6D0546CB-725B-4586-BEDD-A8E1DA49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B5EE017-5E43-4AB4-BF17-C2150694C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456BFE42-FE3E-4763-A6E8-BC9C34C10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A395DBA0-7465-4857-B1C8-CB25971B0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BC8EB897-B7B1-4BAD-AB7C-A40DE6F4B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4664B19C-7F4F-4092-ADCA-581CE08E1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841D5A7-F7A1-4A43-834B-F6DF2B0E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07387B72-31EA-4F4A-8CAD-2132C333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6">
              <a:extLst>
                <a:ext uri="{FF2B5EF4-FFF2-40B4-BE49-F238E27FC236}">
                  <a16:creationId xmlns:a16="http://schemas.microsoft.com/office/drawing/2014/main" id="{99841BC6-D90A-4F47-B7B0-21B4DEA24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fik 6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3CAA83CF-C184-4A47-98B7-29AD51D199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9" r="23560"/>
          <a:stretch/>
        </p:blipFill>
        <p:spPr>
          <a:xfrm>
            <a:off x="224949" y="576072"/>
            <a:ext cx="3919228" cy="5522976"/>
          </a:xfrm>
          <a:prstGeom prst="rect">
            <a:avLst/>
          </a:prstGeom>
        </p:spPr>
      </p:pic>
      <p:pic>
        <p:nvPicPr>
          <p:cNvPr id="5" name="Inhaltsplatzhalter 4" descr="Ein Bild, das Schaltkreis, Elektronik enthält.&#10;&#10;Automatisch generierte Beschreibung">
            <a:extLst>
              <a:ext uri="{FF2B5EF4-FFF2-40B4-BE49-F238E27FC236}">
                <a16:creationId xmlns:a16="http://schemas.microsoft.com/office/drawing/2014/main" id="{BBC8B28E-0278-4544-BED0-EBBFB9D11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55" r="20575"/>
          <a:stretch/>
        </p:blipFill>
        <p:spPr>
          <a:xfrm>
            <a:off x="4346544" y="576072"/>
            <a:ext cx="3922776" cy="5522976"/>
          </a:xfrm>
          <a:prstGeom prst="rect">
            <a:avLst/>
          </a:prstGeom>
        </p:spPr>
      </p:pic>
      <p:sp>
        <p:nvSpPr>
          <p:cNvPr id="43" name="Rectangle 37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7FBAE30-D357-44E4-A408-43A30848BB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8115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FA91A2-E839-477B-A638-39DE4A741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506906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10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28965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E022F9-F927-4D1C-AFF3-1427F406F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797" y="1122363"/>
            <a:ext cx="3084758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Oder doch zwei?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A19A3F5-314C-46CC-8695-7C6BFCAC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1664" y="73152"/>
            <a:ext cx="1178966" cy="232963"/>
            <a:chOff x="7763256" y="73152"/>
            <a:chExt cx="1178966" cy="232963"/>
          </a:xfrm>
        </p:grpSpPr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278F674D-D76D-4798-B032-C8B53BB24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93C95A67-CFD6-49FD-BAAA-A697C0CD3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182CC514-9A22-43DC-9B8B-274A1BA4F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C5736E08-B988-4CC3-A244-9E5F806B4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B2938EAC-3109-4B44-9E80-A9A7D99F1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E10B9525-3F05-4446-8486-E44910EE6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F93E511D-E6DC-4D13-976A-0110E165A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85684F25-E83E-4E6D-AD9A-B9BDDB0E7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118B2579-8426-416F-8744-D7EB91511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5B4CB9E6-5FA1-4665-888E-BEBD41CC8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095E589-7E16-4865-B076-8C04BA65A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6D0546CB-725B-4586-BEDD-A8E1DA49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AB5EE017-5E43-4AB4-BF17-C2150694C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456BFE42-FE3E-4763-A6E8-BC9C34C10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A395DBA0-7465-4857-B1C8-CB25971B0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BC8EB897-B7B1-4BAD-AB7C-A40DE6F4B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4664B19C-7F4F-4092-ADCA-581CE08E1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6">
              <a:extLst>
                <a:ext uri="{FF2B5EF4-FFF2-40B4-BE49-F238E27FC236}">
                  <a16:creationId xmlns:a16="http://schemas.microsoft.com/office/drawing/2014/main" id="{1841D5A7-F7A1-4A43-834B-F6DF2B0E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4">
              <a:extLst>
                <a:ext uri="{FF2B5EF4-FFF2-40B4-BE49-F238E27FC236}">
                  <a16:creationId xmlns:a16="http://schemas.microsoft.com/office/drawing/2014/main" id="{07387B72-31EA-4F4A-8CAD-2132C333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id="{99841BC6-D90A-4F47-B7B0-21B4DEA24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fik 6">
            <a:extLst>
              <a:ext uri="{FF2B5EF4-FFF2-40B4-BE49-F238E27FC236}">
                <a16:creationId xmlns:a16="http://schemas.microsoft.com/office/drawing/2014/main" id="{B87990CA-8C4A-4595-8580-E4DAC7FCAD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r="-3" b="-3"/>
          <a:stretch/>
        </p:blipFill>
        <p:spPr>
          <a:xfrm rot="5400000">
            <a:off x="-576925" y="1377946"/>
            <a:ext cx="5522976" cy="3919228"/>
          </a:xfrm>
          <a:prstGeom prst="rect">
            <a:avLst/>
          </a:prstGeom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6D097BD-9FFF-42E0-A33E-3CC5FDF00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99" r="34210"/>
          <a:stretch/>
        </p:blipFill>
        <p:spPr>
          <a:xfrm>
            <a:off x="4346544" y="576072"/>
            <a:ext cx="3922776" cy="552297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4DFA791-05AC-4772-8A33-46CC337ABA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0319A8-FA19-4A41-942A-73C5EC5BC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501384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492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41989D-4D83-4A3B-BD69-7D768D1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Der finish</a:t>
            </a:r>
          </a:p>
        </p:txBody>
      </p:sp>
      <p:grpSp>
        <p:nvGrpSpPr>
          <p:cNvPr id="40" name="Group 13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 descr="Ein Bild, das drinnen, Wand enthält.&#10;&#10;Automatisch generierte Beschreibung">
            <a:extLst>
              <a:ext uri="{FF2B5EF4-FFF2-40B4-BE49-F238E27FC236}">
                <a16:creationId xmlns:a16="http://schemas.microsoft.com/office/drawing/2014/main" id="{C81990A0-1DB4-43D2-81D0-BD06B2D7D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66" b="2"/>
          <a:stretch/>
        </p:blipFill>
        <p:spPr>
          <a:xfrm rot="5400000">
            <a:off x="420624" y="749808"/>
            <a:ext cx="5522976" cy="517550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4644A70-FDD7-4631-91C8-350F198CBB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8115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991F3A-0F23-4D95-911D-9B4801883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01666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82956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E20649-8E44-4285-863C-0457567CE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Probleme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056D32-CE73-4A7B-A512-4FCBBDBE0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/>
              <a:t>Angehensweise -&gt; Arduino Forum / Conrad</a:t>
            </a:r>
          </a:p>
          <a:p>
            <a:r>
              <a:rPr lang="de-CH" sz="2000"/>
              <a:t>Transistoren verwenden?</a:t>
            </a:r>
          </a:p>
          <a:p>
            <a:r>
              <a:rPr lang="de-CH" sz="2000"/>
              <a:t>RGB -&gt; viele Pins -&gt; viel Lötarbeit</a:t>
            </a:r>
          </a:p>
          <a:p>
            <a:r>
              <a:rPr lang="de-CH" sz="2000"/>
              <a:t>Eine Platine</a:t>
            </a:r>
          </a:p>
          <a:p>
            <a:r>
              <a:rPr lang="de-CH" sz="2000"/>
              <a:t>Kritische Stellen -&gt; Isolierband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E4A12B-6AB7-4EC9-8A38-766E37A79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796911F-F626-4E6F-B998-ABB4E34A8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0192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8FBDC2-5DB5-41B0-99C2-965641F01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Ergebnisse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6AFEB9-E44E-411F-88A2-2CBBD6CA7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 dirty="0"/>
              <a:t>8 Effekte</a:t>
            </a:r>
          </a:p>
          <a:p>
            <a:r>
              <a:rPr lang="de-CH" sz="2000" dirty="0"/>
              <a:t>Steuerung per IR</a:t>
            </a:r>
          </a:p>
          <a:p>
            <a:r>
              <a:rPr lang="de-CH" sz="2000" dirty="0"/>
              <a:t>3 Sensoren</a:t>
            </a:r>
          </a:p>
          <a:p>
            <a:r>
              <a:rPr lang="de-CH" sz="2000" dirty="0"/>
              <a:t>Snake möglich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479C567-2E22-4956-80D1-BE53D98E7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D28C3BB-973E-4D58-B59C-544CE3B89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4399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992A46-5178-46FA-BE95-38F6499AD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Demo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 descr="Ein Bild, das drinnen, Boden, Tisch, Wand enthält.&#10;&#10;Automatisch generierte Beschreibung">
            <a:extLst>
              <a:ext uri="{FF2B5EF4-FFF2-40B4-BE49-F238E27FC236}">
                <a16:creationId xmlns:a16="http://schemas.microsoft.com/office/drawing/2014/main" id="{DFBECDC0-23E6-43FD-AEE4-3751BEE55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4" r="23586" b="2"/>
          <a:stretch/>
        </p:blipFill>
        <p:spPr>
          <a:xfrm>
            <a:off x="509517" y="576072"/>
            <a:ext cx="6692560" cy="552297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38DD5D3-6850-4FE6-9810-77B40ED612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74C51D9-5428-4C35-819F-4987711C3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475906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767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1E64B8-9C97-40AC-84B3-59D0EC57A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Lessons</a:t>
            </a:r>
            <a:br>
              <a:rPr lang="de-CH" sz="6000"/>
            </a:br>
            <a:r>
              <a:rPr lang="de-CH" sz="6000"/>
              <a:t>Learned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457FCB-BF7D-4D21-993D-76CC8DF17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endParaRPr lang="de-CH" sz="2000" dirty="0"/>
          </a:p>
          <a:p>
            <a:r>
              <a:rPr lang="de-CH" sz="2000" dirty="0"/>
              <a:t>Offene Schnittstellen</a:t>
            </a:r>
          </a:p>
          <a:p>
            <a:r>
              <a:rPr lang="de-CH" sz="2000" dirty="0"/>
              <a:t>Platz zum Löten</a:t>
            </a:r>
          </a:p>
          <a:p>
            <a:r>
              <a:rPr lang="de-CH" sz="2000" dirty="0" err="1"/>
              <a:t>Testing</a:t>
            </a:r>
            <a:endParaRPr lang="de-CH" sz="2000" dirty="0"/>
          </a:p>
          <a:p>
            <a:r>
              <a:rPr lang="de-CH" sz="2000" dirty="0" err="1"/>
              <a:t>Gitproject</a:t>
            </a:r>
            <a:endParaRPr lang="de-CH" sz="20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82FEA0-3B3B-4F01-AF1F-C3AFAF95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DB1EB2A-39CB-499E-AD62-B9F432300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146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E7435A-830D-43A6-9AA8-8EADF0C75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59" y="909733"/>
            <a:ext cx="10594571" cy="388671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Fazit</a:t>
            </a:r>
            <a:endParaRPr lang="en-US" sz="8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099105"/>
            <a:ext cx="10806546" cy="17558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C601609-75CE-4CAA-9520-1CD1076BA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167" y="2050133"/>
            <a:ext cx="232963" cy="1340860"/>
            <a:chOff x="56167" y="2050133"/>
            <a:chExt cx="232963" cy="1340860"/>
          </a:xfrm>
        </p:grpSpPr>
        <p:sp>
          <p:nvSpPr>
            <p:cNvPr id="4" name="Rectangle 2">
              <a:extLst>
                <a:ext uri="{FF2B5EF4-FFF2-40B4-BE49-F238E27FC236}">
                  <a16:creationId xmlns:a16="http://schemas.microsoft.com/office/drawing/2014/main" id="{59900C35-2E02-41A0-ABB5-EA0BEB9FD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61989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59">
              <a:extLst>
                <a:ext uri="{FF2B5EF4-FFF2-40B4-BE49-F238E27FC236}">
                  <a16:creationId xmlns:a16="http://schemas.microsoft.com/office/drawing/2014/main" id="{CBCF5FCB-4FA9-4595-90C2-9D063B5E4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61989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2">
              <a:extLst>
                <a:ext uri="{FF2B5EF4-FFF2-40B4-BE49-F238E27FC236}">
                  <a16:creationId xmlns:a16="http://schemas.microsoft.com/office/drawing/2014/main" id="{C1AADA6C-3F63-4D4A-AF84-0ED447D0F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47777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59">
              <a:extLst>
                <a:ext uri="{FF2B5EF4-FFF2-40B4-BE49-F238E27FC236}">
                  <a16:creationId xmlns:a16="http://schemas.microsoft.com/office/drawing/2014/main" id="{D3D59899-4DF2-4DE1-8EE8-1C8E16055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47777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2">
              <a:extLst>
                <a:ext uri="{FF2B5EF4-FFF2-40B4-BE49-F238E27FC236}">
                  <a16:creationId xmlns:a16="http://schemas.microsoft.com/office/drawing/2014/main" id="{DA4C4CDA-3FC5-4A6A-BAFE-977CB614E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33566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59">
              <a:extLst>
                <a:ext uri="{FF2B5EF4-FFF2-40B4-BE49-F238E27FC236}">
                  <a16:creationId xmlns:a16="http://schemas.microsoft.com/office/drawing/2014/main" id="{A4016669-38F7-4F7F-AD2F-2BA576D77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33566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2">
              <a:extLst>
                <a:ext uri="{FF2B5EF4-FFF2-40B4-BE49-F238E27FC236}">
                  <a16:creationId xmlns:a16="http://schemas.microsoft.com/office/drawing/2014/main" id="{DA73A589-79D3-4A5A-9094-C3A69CF9E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19355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9">
              <a:extLst>
                <a:ext uri="{FF2B5EF4-FFF2-40B4-BE49-F238E27FC236}">
                  <a16:creationId xmlns:a16="http://schemas.microsoft.com/office/drawing/2014/main" id="{56EB2622-CE07-49D9-96DA-A27CD49698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19355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2">
              <a:extLst>
                <a:ext uri="{FF2B5EF4-FFF2-40B4-BE49-F238E27FC236}">
                  <a16:creationId xmlns:a16="http://schemas.microsoft.com/office/drawing/2014/main" id="{2F004B65-48B3-4E04-B12B-A42AE1BA7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05143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59">
              <a:extLst>
                <a:ext uri="{FF2B5EF4-FFF2-40B4-BE49-F238E27FC236}">
                  <a16:creationId xmlns:a16="http://schemas.microsoft.com/office/drawing/2014/main" id="{5D51F45B-6911-4E9B-8F00-9F9016B8A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05143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">
              <a:extLst>
                <a:ext uri="{FF2B5EF4-FFF2-40B4-BE49-F238E27FC236}">
                  <a16:creationId xmlns:a16="http://schemas.microsoft.com/office/drawing/2014/main" id="{2CB57D3C-685E-4CF6-80E7-D6D2E8AA5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33046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59">
              <a:extLst>
                <a:ext uri="{FF2B5EF4-FFF2-40B4-BE49-F238E27FC236}">
                  <a16:creationId xmlns:a16="http://schemas.microsoft.com/office/drawing/2014/main" id="{42B7417D-88BA-4A07-A037-A598CA51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33046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">
              <a:extLst>
                <a:ext uri="{FF2B5EF4-FFF2-40B4-BE49-F238E27FC236}">
                  <a16:creationId xmlns:a16="http://schemas.microsoft.com/office/drawing/2014/main" id="{2581F91C-3245-4CC9-AE9C-20713201D5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18834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59">
              <a:extLst>
                <a:ext uri="{FF2B5EF4-FFF2-40B4-BE49-F238E27FC236}">
                  <a16:creationId xmlns:a16="http://schemas.microsoft.com/office/drawing/2014/main" id="{8449BF09-F04A-412E-8CBA-D81F0F2AF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18834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">
              <a:extLst>
                <a:ext uri="{FF2B5EF4-FFF2-40B4-BE49-F238E27FC236}">
                  <a16:creationId xmlns:a16="http://schemas.microsoft.com/office/drawing/2014/main" id="{73FB0607-74E7-40F5-9196-F19E1AB74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04623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59">
              <a:extLst>
                <a:ext uri="{FF2B5EF4-FFF2-40B4-BE49-F238E27FC236}">
                  <a16:creationId xmlns:a16="http://schemas.microsoft.com/office/drawing/2014/main" id="{263E7E3B-57A7-4E14-BC6E-F5888E6A9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04623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">
              <a:extLst>
                <a:ext uri="{FF2B5EF4-FFF2-40B4-BE49-F238E27FC236}">
                  <a16:creationId xmlns:a16="http://schemas.microsoft.com/office/drawing/2014/main" id="{EE6C892E-7464-4649-AFAC-8FCD23E5F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90412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59">
              <a:extLst>
                <a:ext uri="{FF2B5EF4-FFF2-40B4-BE49-F238E27FC236}">
                  <a16:creationId xmlns:a16="http://schemas.microsoft.com/office/drawing/2014/main" id="{FEC3099C-1531-4B73-9DE7-B3B15ABE4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90412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">
              <a:extLst>
                <a:ext uri="{FF2B5EF4-FFF2-40B4-BE49-F238E27FC236}">
                  <a16:creationId xmlns:a16="http://schemas.microsoft.com/office/drawing/2014/main" id="{0D768EF6-7AE9-40DE-8CC0-901E573E18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7620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59">
              <a:extLst>
                <a:ext uri="{FF2B5EF4-FFF2-40B4-BE49-F238E27FC236}">
                  <a16:creationId xmlns:a16="http://schemas.microsoft.com/office/drawing/2014/main" id="{E6153FD2-D44D-43AE-B1F6-EB5737FF2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7620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501384"/>
            <a:ext cx="11371811" cy="3566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060EF56-A1A6-4588-9FA2-635A5958C4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855" y="6489819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3F3C43A-C670-4AC6-BB5B-B1996AD1E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8610" y="6497129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948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3A860F-016E-4590-8067-D684C71DC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Einführung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77545E-7C5A-4186-947A-0CECC5E2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Grundidee : RGB-LED Cube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Eigene Effekte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Selbst geschriebener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/>
              <a:t>Einfach erweiterbar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52966B-900B-4388-9973-10D648251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EB82612-43B5-47F1-AB71-218DAA607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722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6DE500-D417-4501-B57B-6037DB860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Hintergrund</a:t>
            </a:r>
          </a:p>
        </p:txBody>
      </p:sp>
      <p:grpSp>
        <p:nvGrpSpPr>
          <p:cNvPr id="9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1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E81C84-81F3-4873-A82B-AC1F70FBF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 dirty="0"/>
              <a:t>Idee</a:t>
            </a:r>
          </a:p>
          <a:p>
            <a:r>
              <a:rPr lang="de-CH" sz="2000" dirty="0"/>
              <a:t>Lösung im Code</a:t>
            </a:r>
          </a:p>
          <a:p>
            <a:r>
              <a:rPr lang="de-CH" sz="2000" dirty="0"/>
              <a:t>Box-Design</a:t>
            </a:r>
          </a:p>
          <a:p>
            <a:r>
              <a:rPr lang="de-CH" sz="2000" dirty="0"/>
              <a:t>Nicht nur Effekte</a:t>
            </a:r>
          </a:p>
          <a:p>
            <a:endParaRPr lang="de-CH" sz="2000" dirty="0"/>
          </a:p>
          <a:p>
            <a:endParaRPr lang="de-CH" sz="20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66832A-2E92-40F0-A74B-1A2CB851B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95F6C4C-8A0C-42A1-B2CB-69D2A2F36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0895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23CBF6-4BAB-4C35-A50E-DC7FB2DB2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Idee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Image result for rgb 8x8x8 led cube">
            <a:extLst>
              <a:ext uri="{FF2B5EF4-FFF2-40B4-BE49-F238E27FC236}">
                <a16:creationId xmlns:a16="http://schemas.microsoft.com/office/drawing/2014/main" id="{AC8FE594-838F-4210-91B8-FA682E4379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0" r="26380" b="2"/>
          <a:stretch/>
        </p:blipFill>
        <p:spPr bwMode="auto">
          <a:xfrm>
            <a:off x="594360" y="576072"/>
            <a:ext cx="5175504" cy="552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115EE4A-0141-4CE9-B605-BB672A1505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3197505-489F-4D0A-9799-0274A057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492875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72561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33FB824-D705-4066-8769-83D71E83C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SPI und 74hc595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Image result for spi library arduino 74hc595">
            <a:extLst>
              <a:ext uri="{FF2B5EF4-FFF2-40B4-BE49-F238E27FC236}">
                <a16:creationId xmlns:a16="http://schemas.microsoft.com/office/drawing/2014/main" id="{EEAE47CF-3F8D-429C-82D0-E15731A4602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1" r="-2" b="20410"/>
          <a:stretch/>
        </p:blipFill>
        <p:spPr bwMode="auto">
          <a:xfrm>
            <a:off x="509517" y="576072"/>
            <a:ext cx="6692560" cy="552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0244098-FD38-436F-BFF1-DC0CED3CB4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59031D-5BC3-4481-BE01-6056E8328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4087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7119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70A432F-588A-480E-B37D-FCBF4113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256" y="1122363"/>
            <a:ext cx="3834384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Sensoren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DE997A-E6D1-4881-88E5-269E5AC3D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C5A17791-3735-41AA-BC18-9EE281D2BB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F95E12FB-5FC2-40B9-A965-8D7525357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E8C32A1A-9FA0-41F6-9AFF-8ECB7FAE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7CF33DCF-317C-4DA0-AB10-D7FFD765B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2903C14D-D613-4770-8686-F92B1DD38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D5F133F7-E38D-4DA1-99C1-86F681CA3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5CAB3553-58B3-4262-BE0D-58D7CA75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9D1B417A-9677-4C16-A473-B9683700F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7302AEA5-098D-4C81-88C5-07902BF9C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7C4E3ACA-8B17-422E-90A9-7586D06E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BD4A1ED5-82F7-4465-9B76-3F80A489F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69D1CC06-3A23-41C0-8EBB-28E61278E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462044AD-4120-4B1C-B41A-A45DA5551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30623D13-D545-4F2E-8425-E59D1BEF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E139ADAB-729A-4C31-B7E7-2532FF3F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C7589FD1-9BFF-4E61-8C5E-8CF2AF79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5F53515D-4E5F-4534-90F9-BD9DE478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C13CB45B-7C83-43EA-878D-FE9C4593E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38BA5C82-1285-46A1-BA10-254B21663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199FE72C-20A3-4FB4-BD67-E7EDF540D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74" name="Picture 2" descr="Image result for arduino sensors">
            <a:extLst>
              <a:ext uri="{FF2B5EF4-FFF2-40B4-BE49-F238E27FC236}">
                <a16:creationId xmlns:a16="http://schemas.microsoft.com/office/drawing/2014/main" id="{E4B3E93E-6551-4434-B866-813383C893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1" r="-2" b="13893"/>
          <a:stretch/>
        </p:blipFill>
        <p:spPr bwMode="auto">
          <a:xfrm>
            <a:off x="509517" y="576072"/>
            <a:ext cx="6692560" cy="552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B798789-BD92-49F9-BA2F-43E49ED8BB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D38C06-B5E7-4BE9-A730-9699157DC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4087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8259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7D67C2EE-AFA7-458A-8695-51B546F47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0"/>
            <a:ext cx="1158503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B28C22-B831-409C-BA2F-3E92CF2D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10258732" cy="2147520"/>
          </a:xfrm>
        </p:spPr>
        <p:txBody>
          <a:bodyPr anchor="b">
            <a:normAutofit/>
          </a:bodyPr>
          <a:lstStyle/>
          <a:p>
            <a:r>
              <a:rPr lang="de-CH" sz="6000"/>
              <a:t>Implementation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1A507-76C4-489F-9F32-ECC44C5D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7DC847D7-5EB9-4FE0-B168-3DE1EB4EF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F6F873C5-6B08-4AFE-A352-0A7CBBF46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B0DB0814-1ED8-487C-B9C3-0A3D8FCF9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F5F3852A-F720-4D40-A134-9973D3E1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1B5D5737-4218-40BA-8AF2-1AE5DECD3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B935F463-D65C-49FE-A92B-41F5ECDA6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F6CA73CF-0DFE-4798-BC6E-C387843B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98C7D6EA-A5D9-4522-AE62-F469FE6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04050F1-B046-473B-B19A-E9E56235E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975EDD96-1800-4F89-BFE1-9B91350FB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20884670-A662-4E05-AAE8-45BD00526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3FF1EA1E-0B30-4AB3-9D10-CAFB149C8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45623CE9-FC05-43E5-A0BF-7BD5F22B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E5FDD108-3711-4CC4-AA3A-62731494D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A17CDDB6-3812-4D05-B01E-102B32F6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D6726100-858D-44CA-B0A8-DC13EA7BF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299ED46-3E2E-408F-82A1-FB2A0A2B9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72859DA-EE4D-4BF7-B000-0718B4A0F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666A5CAC-B220-49E0-A1BC-AD5F1682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690C2E3-0443-48E4-8F94-E3D9113FF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B1A76A-4AE6-4C74-8674-B25E57D1C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09010"/>
            <a:ext cx="10258733" cy="3057328"/>
          </a:xfrm>
        </p:spPr>
        <p:txBody>
          <a:bodyPr anchor="ctr">
            <a:normAutofit/>
          </a:bodyPr>
          <a:lstStyle/>
          <a:p>
            <a:r>
              <a:rPr lang="de-CH" sz="2000" dirty="0"/>
              <a:t>Materialtest</a:t>
            </a:r>
          </a:p>
          <a:p>
            <a:r>
              <a:rPr lang="de-CH" sz="2000" dirty="0"/>
              <a:t>Schablone</a:t>
            </a:r>
          </a:p>
          <a:p>
            <a:r>
              <a:rPr lang="de-CH" sz="2000" dirty="0"/>
              <a:t>Zwei Platinen</a:t>
            </a:r>
          </a:p>
          <a:p>
            <a:r>
              <a:rPr lang="de-CH" sz="2000" dirty="0"/>
              <a:t>Plexiglas Haube (durchsichtig)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AEF493-8B9B-4B65-B2C9-2BC1F84C9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20.01.2020</a:t>
            </a:r>
            <a:endParaRPr lang="de-CH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FD114A0-B0D9-4886-B980-F18EE5F0E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0246E-A524-4A44-96FC-6A4B955D943D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2510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90778C-4CA8-413C-9532-E95B1A4D5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Materialtest</a:t>
            </a:r>
            <a:endParaRPr lang="en-US" sz="540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0AD9D2FB-BDCD-43A6-B358-D939B29F4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3" r="1036"/>
          <a:stretch/>
        </p:blipFill>
        <p:spPr>
          <a:xfrm>
            <a:off x="594360" y="576072"/>
            <a:ext cx="5175504" cy="552297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437472-E5DA-49F3-827B-B8C38775B1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F3F1BF-31C0-4CCC-9E6A-F6ABA7A6E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01384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4386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F040E43-A4DE-46B6-9724-3CE3789FF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808" y="1122363"/>
            <a:ext cx="5120640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Schablone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E2E1AA-FCC7-4C80-AD5D-341E9F49E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64808" y="73152"/>
            <a:ext cx="1178966" cy="232963"/>
            <a:chOff x="6464808" y="73152"/>
            <a:chExt cx="1178966" cy="232963"/>
          </a:xfrm>
        </p:grpSpPr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45A9BC78-B2A2-4EE8-918E-A0980A3C7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B6B4C4EF-CD72-4C2A-AF9D-4AE3396C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462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7F3F9387-E772-47C0-8EFF-60187605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5272C286-4AD1-4B30-8B2E-956F1985B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3967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78929639-54CA-43F0-B7FB-73B6C4E37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9FF9CC1E-36C1-4F95-B488-90B3CD19C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471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4636A28A-DD6F-4893-ADF6-98944467B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20D4C555-D791-4F9B-98BC-EF9B706D6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8976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402F52F8-932B-4EB1-A835-A729F43E5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A2211490-31FB-446C-A954-BD9E7A13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6480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56037A67-611E-4259-B82F-778469D2A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197CB0E6-A613-4E52-9D74-E0A730598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8940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272F6CBC-908D-428B-996E-7698ABA2E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22F6F6CC-2B33-404F-9226-267964229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445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603C3C50-3545-4D3F-AFB9-6693DBA66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81DFEA65-6A53-42D0-B43C-E83253D84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3949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E0A6F791-574E-491C-A2AC-49729C2E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6">
              <a:extLst>
                <a:ext uri="{FF2B5EF4-FFF2-40B4-BE49-F238E27FC236}">
                  <a16:creationId xmlns:a16="http://schemas.microsoft.com/office/drawing/2014/main" id="{70FF9C5B-20CC-4916-86B8-F44F009E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14540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4">
              <a:extLst>
                <a:ext uri="{FF2B5EF4-FFF2-40B4-BE49-F238E27FC236}">
                  <a16:creationId xmlns:a16="http://schemas.microsoft.com/office/drawing/2014/main" id="{9AA3AA5D-F560-4530-9097-757F6612F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id="{B194DD1A-45E8-4A26-B4F8-8A916522D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89585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CD77DE5-463D-4ED1-99B0-A4D359DD88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87" r="-1" b="23386"/>
          <a:stretch/>
        </p:blipFill>
        <p:spPr>
          <a:xfrm>
            <a:off x="594360" y="576072"/>
            <a:ext cx="5175504" cy="552297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4396609-4CB2-49EC-A1CE-A1E35482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556"/>
            <a:ext cx="2743200" cy="365125"/>
          </a:xfrm>
        </p:spPr>
        <p:txBody>
          <a:bodyPr/>
          <a:lstStyle/>
          <a:p>
            <a:r>
              <a:rPr lang="en-US" dirty="0"/>
              <a:t>20.01.2020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808C34-69E2-4952-BD50-38E5FD641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5752" y="6501667"/>
            <a:ext cx="2743200" cy="365125"/>
          </a:xfrm>
        </p:spPr>
        <p:txBody>
          <a:bodyPr/>
          <a:lstStyle/>
          <a:p>
            <a:fld id="{2AA0246E-A524-4A44-96FC-6A4B955D943D}" type="slidenum">
              <a:rPr lang="de-CH" smtClean="0"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3936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</Words>
  <Application>Microsoft Office PowerPoint</Application>
  <PresentationFormat>Breitbild</PresentationFormat>
  <Paragraphs>78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</vt:lpstr>
      <vt:lpstr>2 x 6 x 12 LED RGB Quader</vt:lpstr>
      <vt:lpstr>Einführung</vt:lpstr>
      <vt:lpstr>Hintergrund</vt:lpstr>
      <vt:lpstr>Idee</vt:lpstr>
      <vt:lpstr>SPI und 74hc595</vt:lpstr>
      <vt:lpstr>Sensoren</vt:lpstr>
      <vt:lpstr>Implementation</vt:lpstr>
      <vt:lpstr>Materialtest</vt:lpstr>
      <vt:lpstr>Schablone</vt:lpstr>
      <vt:lpstr>Eine Platine?</vt:lpstr>
      <vt:lpstr>Oder doch zwei?</vt:lpstr>
      <vt:lpstr>Der finish</vt:lpstr>
      <vt:lpstr>Probleme</vt:lpstr>
      <vt:lpstr>Ergebnisse</vt:lpstr>
      <vt:lpstr>Demo</vt:lpstr>
      <vt:lpstr>Lessons Learned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 x 6 x 12 LED RGB Quader</dc:title>
  <dc:creator>Viktor Gsteiger</dc:creator>
  <cp:lastModifiedBy>Joey Zgraggen</cp:lastModifiedBy>
  <cp:revision>2</cp:revision>
  <dcterms:created xsi:type="dcterms:W3CDTF">2020-01-19T08:52:48Z</dcterms:created>
  <dcterms:modified xsi:type="dcterms:W3CDTF">2020-01-19T11:28:53Z</dcterms:modified>
</cp:coreProperties>
</file>